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58" y="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746881"/>
            <a:ext cx="8463108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Activité 1, à la page 52 – répondez en phrases complètes.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189903"/>
            <a:ext cx="4343399" cy="362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21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38</cp:revision>
  <dcterms:created xsi:type="dcterms:W3CDTF">2011-09-14T23:22:57Z</dcterms:created>
  <dcterms:modified xsi:type="dcterms:W3CDTF">2011-11-21T12:35:53Z</dcterms:modified>
</cp:coreProperties>
</file>